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0" r:id="rId5"/>
  </p:sldIdLst>
  <p:sldSz cx="12192000" cy="6858000"/>
  <p:notesSz cx="6858000" cy="9144000"/>
  <p:defaultTextStyle>
    <a:defPPr>
      <a:defRPr lang="ar-S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oooha Fawze" initials="MF" lastIdx="1" clrIdx="0">
    <p:extLst>
      <p:ext uri="{19B8F6BF-5375-455C-9EA6-DF929625EA0E}">
        <p15:presenceInfo xmlns:p15="http://schemas.microsoft.com/office/powerpoint/2012/main" userId="ecc846c7419f003e"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113" d="100"/>
          <a:sy n="113" d="100"/>
        </p:scale>
        <p:origin x="510"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commentAuthors" Target="commentAuthors.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2B72E7-F2DE-4D18-9E3F-5EA8C913958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ar-SA"/>
          </a:p>
        </p:txBody>
      </p:sp>
      <p:sp>
        <p:nvSpPr>
          <p:cNvPr id="3" name="Subtitle 2">
            <a:extLst>
              <a:ext uri="{FF2B5EF4-FFF2-40B4-BE49-F238E27FC236}">
                <a16:creationId xmlns:a16="http://schemas.microsoft.com/office/drawing/2014/main" id="{179CF97A-C98F-4C81-BDA4-EBA248392EC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ar-SA"/>
          </a:p>
        </p:txBody>
      </p:sp>
      <p:sp>
        <p:nvSpPr>
          <p:cNvPr id="4" name="Date Placeholder 3">
            <a:extLst>
              <a:ext uri="{FF2B5EF4-FFF2-40B4-BE49-F238E27FC236}">
                <a16:creationId xmlns:a16="http://schemas.microsoft.com/office/drawing/2014/main" id="{CF04C798-618A-4A26-A4FD-373718DED9BD}"/>
              </a:ext>
            </a:extLst>
          </p:cNvPr>
          <p:cNvSpPr>
            <a:spLocks noGrp="1"/>
          </p:cNvSpPr>
          <p:nvPr>
            <p:ph type="dt" sz="half" idx="10"/>
          </p:nvPr>
        </p:nvSpPr>
        <p:spPr/>
        <p:txBody>
          <a:bodyPr/>
          <a:lstStyle/>
          <a:p>
            <a:fld id="{3D395D7E-D3C6-4F05-9586-2FE938356ABF}" type="datetimeFigureOut">
              <a:rPr lang="ar-SA" smtClean="0"/>
              <a:t>11/08/1446</a:t>
            </a:fld>
            <a:endParaRPr lang="ar-SA"/>
          </a:p>
        </p:txBody>
      </p:sp>
      <p:sp>
        <p:nvSpPr>
          <p:cNvPr id="5" name="Footer Placeholder 4">
            <a:extLst>
              <a:ext uri="{FF2B5EF4-FFF2-40B4-BE49-F238E27FC236}">
                <a16:creationId xmlns:a16="http://schemas.microsoft.com/office/drawing/2014/main" id="{7D265EBF-254F-487A-844F-33E1C645258A}"/>
              </a:ext>
            </a:extLst>
          </p:cNvPr>
          <p:cNvSpPr>
            <a:spLocks noGrp="1"/>
          </p:cNvSpPr>
          <p:nvPr>
            <p:ph type="ftr" sz="quarter" idx="11"/>
          </p:nvPr>
        </p:nvSpPr>
        <p:spPr/>
        <p:txBody>
          <a:bodyPr/>
          <a:lstStyle/>
          <a:p>
            <a:endParaRPr lang="ar-SA"/>
          </a:p>
        </p:txBody>
      </p:sp>
      <p:sp>
        <p:nvSpPr>
          <p:cNvPr id="6" name="Slide Number Placeholder 5">
            <a:extLst>
              <a:ext uri="{FF2B5EF4-FFF2-40B4-BE49-F238E27FC236}">
                <a16:creationId xmlns:a16="http://schemas.microsoft.com/office/drawing/2014/main" id="{92AB61E0-0B03-488D-AFCE-F755FA0CD537}"/>
              </a:ext>
            </a:extLst>
          </p:cNvPr>
          <p:cNvSpPr>
            <a:spLocks noGrp="1"/>
          </p:cNvSpPr>
          <p:nvPr>
            <p:ph type="sldNum" sz="quarter" idx="12"/>
          </p:nvPr>
        </p:nvSpPr>
        <p:spPr/>
        <p:txBody>
          <a:bodyPr/>
          <a:lstStyle/>
          <a:p>
            <a:fld id="{A7421094-3605-4B37-A03F-980D91C807B6}" type="slidenum">
              <a:rPr lang="ar-SA" smtClean="0"/>
              <a:t>‹#›</a:t>
            </a:fld>
            <a:endParaRPr lang="ar-SA"/>
          </a:p>
        </p:txBody>
      </p:sp>
    </p:spTree>
    <p:extLst>
      <p:ext uri="{BB962C8B-B14F-4D97-AF65-F5344CB8AC3E}">
        <p14:creationId xmlns:p14="http://schemas.microsoft.com/office/powerpoint/2010/main" val="32687697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E36AB7-8F2C-4C47-97F9-E6191BE2119F}"/>
              </a:ext>
            </a:extLst>
          </p:cNvPr>
          <p:cNvSpPr>
            <a:spLocks noGrp="1"/>
          </p:cNvSpPr>
          <p:nvPr>
            <p:ph type="title"/>
          </p:nvPr>
        </p:nvSpPr>
        <p:spPr/>
        <p:txBody>
          <a:bodyPr/>
          <a:lstStyle/>
          <a:p>
            <a:r>
              <a:rPr lang="en-US"/>
              <a:t>Click to edit Master title style</a:t>
            </a:r>
            <a:endParaRPr lang="ar-SA"/>
          </a:p>
        </p:txBody>
      </p:sp>
      <p:sp>
        <p:nvSpPr>
          <p:cNvPr id="3" name="Vertical Text Placeholder 2">
            <a:extLst>
              <a:ext uri="{FF2B5EF4-FFF2-40B4-BE49-F238E27FC236}">
                <a16:creationId xmlns:a16="http://schemas.microsoft.com/office/drawing/2014/main" id="{B3CB206E-64BA-4E34-B9E4-3E43E092052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4" name="Date Placeholder 3">
            <a:extLst>
              <a:ext uri="{FF2B5EF4-FFF2-40B4-BE49-F238E27FC236}">
                <a16:creationId xmlns:a16="http://schemas.microsoft.com/office/drawing/2014/main" id="{46B197E9-71B6-4CE0-8ADF-C61D088DD41E}"/>
              </a:ext>
            </a:extLst>
          </p:cNvPr>
          <p:cNvSpPr>
            <a:spLocks noGrp="1"/>
          </p:cNvSpPr>
          <p:nvPr>
            <p:ph type="dt" sz="half" idx="10"/>
          </p:nvPr>
        </p:nvSpPr>
        <p:spPr/>
        <p:txBody>
          <a:bodyPr/>
          <a:lstStyle/>
          <a:p>
            <a:fld id="{3D395D7E-D3C6-4F05-9586-2FE938356ABF}" type="datetimeFigureOut">
              <a:rPr lang="ar-SA" smtClean="0"/>
              <a:t>11/08/1446</a:t>
            </a:fld>
            <a:endParaRPr lang="ar-SA"/>
          </a:p>
        </p:txBody>
      </p:sp>
      <p:sp>
        <p:nvSpPr>
          <p:cNvPr id="5" name="Footer Placeholder 4">
            <a:extLst>
              <a:ext uri="{FF2B5EF4-FFF2-40B4-BE49-F238E27FC236}">
                <a16:creationId xmlns:a16="http://schemas.microsoft.com/office/drawing/2014/main" id="{2CBF762F-DB0A-4B6D-9D2D-4D6A440742AE}"/>
              </a:ext>
            </a:extLst>
          </p:cNvPr>
          <p:cNvSpPr>
            <a:spLocks noGrp="1"/>
          </p:cNvSpPr>
          <p:nvPr>
            <p:ph type="ftr" sz="quarter" idx="11"/>
          </p:nvPr>
        </p:nvSpPr>
        <p:spPr/>
        <p:txBody>
          <a:bodyPr/>
          <a:lstStyle/>
          <a:p>
            <a:endParaRPr lang="ar-SA"/>
          </a:p>
        </p:txBody>
      </p:sp>
      <p:sp>
        <p:nvSpPr>
          <p:cNvPr id="6" name="Slide Number Placeholder 5">
            <a:extLst>
              <a:ext uri="{FF2B5EF4-FFF2-40B4-BE49-F238E27FC236}">
                <a16:creationId xmlns:a16="http://schemas.microsoft.com/office/drawing/2014/main" id="{AACC93FE-2B67-4D83-BED1-5F73076C0FB3}"/>
              </a:ext>
            </a:extLst>
          </p:cNvPr>
          <p:cNvSpPr>
            <a:spLocks noGrp="1"/>
          </p:cNvSpPr>
          <p:nvPr>
            <p:ph type="sldNum" sz="quarter" idx="12"/>
          </p:nvPr>
        </p:nvSpPr>
        <p:spPr/>
        <p:txBody>
          <a:bodyPr/>
          <a:lstStyle/>
          <a:p>
            <a:fld id="{A7421094-3605-4B37-A03F-980D91C807B6}" type="slidenum">
              <a:rPr lang="ar-SA" smtClean="0"/>
              <a:t>‹#›</a:t>
            </a:fld>
            <a:endParaRPr lang="ar-SA"/>
          </a:p>
        </p:txBody>
      </p:sp>
    </p:spTree>
    <p:extLst>
      <p:ext uri="{BB962C8B-B14F-4D97-AF65-F5344CB8AC3E}">
        <p14:creationId xmlns:p14="http://schemas.microsoft.com/office/powerpoint/2010/main" val="18569539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BFB84EE-BE24-46BF-8931-6F63B4B17F5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ar-SA"/>
          </a:p>
        </p:txBody>
      </p:sp>
      <p:sp>
        <p:nvSpPr>
          <p:cNvPr id="3" name="Vertical Text Placeholder 2">
            <a:extLst>
              <a:ext uri="{FF2B5EF4-FFF2-40B4-BE49-F238E27FC236}">
                <a16:creationId xmlns:a16="http://schemas.microsoft.com/office/drawing/2014/main" id="{D3B47BE3-3554-4244-8BB0-BD894B13EE8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4" name="Date Placeholder 3">
            <a:extLst>
              <a:ext uri="{FF2B5EF4-FFF2-40B4-BE49-F238E27FC236}">
                <a16:creationId xmlns:a16="http://schemas.microsoft.com/office/drawing/2014/main" id="{99F43FDF-0009-46B0-A9B5-B3654FC85730}"/>
              </a:ext>
            </a:extLst>
          </p:cNvPr>
          <p:cNvSpPr>
            <a:spLocks noGrp="1"/>
          </p:cNvSpPr>
          <p:nvPr>
            <p:ph type="dt" sz="half" idx="10"/>
          </p:nvPr>
        </p:nvSpPr>
        <p:spPr/>
        <p:txBody>
          <a:bodyPr/>
          <a:lstStyle/>
          <a:p>
            <a:fld id="{3D395D7E-D3C6-4F05-9586-2FE938356ABF}" type="datetimeFigureOut">
              <a:rPr lang="ar-SA" smtClean="0"/>
              <a:t>11/08/1446</a:t>
            </a:fld>
            <a:endParaRPr lang="ar-SA"/>
          </a:p>
        </p:txBody>
      </p:sp>
      <p:sp>
        <p:nvSpPr>
          <p:cNvPr id="5" name="Footer Placeholder 4">
            <a:extLst>
              <a:ext uri="{FF2B5EF4-FFF2-40B4-BE49-F238E27FC236}">
                <a16:creationId xmlns:a16="http://schemas.microsoft.com/office/drawing/2014/main" id="{3A2425AA-20D3-41B5-8272-D05A28C9E6EB}"/>
              </a:ext>
            </a:extLst>
          </p:cNvPr>
          <p:cNvSpPr>
            <a:spLocks noGrp="1"/>
          </p:cNvSpPr>
          <p:nvPr>
            <p:ph type="ftr" sz="quarter" idx="11"/>
          </p:nvPr>
        </p:nvSpPr>
        <p:spPr/>
        <p:txBody>
          <a:bodyPr/>
          <a:lstStyle/>
          <a:p>
            <a:endParaRPr lang="ar-SA"/>
          </a:p>
        </p:txBody>
      </p:sp>
      <p:sp>
        <p:nvSpPr>
          <p:cNvPr id="6" name="Slide Number Placeholder 5">
            <a:extLst>
              <a:ext uri="{FF2B5EF4-FFF2-40B4-BE49-F238E27FC236}">
                <a16:creationId xmlns:a16="http://schemas.microsoft.com/office/drawing/2014/main" id="{F8DA05A8-4830-4886-A503-556F6229A1F7}"/>
              </a:ext>
            </a:extLst>
          </p:cNvPr>
          <p:cNvSpPr>
            <a:spLocks noGrp="1"/>
          </p:cNvSpPr>
          <p:nvPr>
            <p:ph type="sldNum" sz="quarter" idx="12"/>
          </p:nvPr>
        </p:nvSpPr>
        <p:spPr/>
        <p:txBody>
          <a:bodyPr/>
          <a:lstStyle/>
          <a:p>
            <a:fld id="{A7421094-3605-4B37-A03F-980D91C807B6}" type="slidenum">
              <a:rPr lang="ar-SA" smtClean="0"/>
              <a:t>‹#›</a:t>
            </a:fld>
            <a:endParaRPr lang="ar-SA"/>
          </a:p>
        </p:txBody>
      </p:sp>
    </p:spTree>
    <p:extLst>
      <p:ext uri="{BB962C8B-B14F-4D97-AF65-F5344CB8AC3E}">
        <p14:creationId xmlns:p14="http://schemas.microsoft.com/office/powerpoint/2010/main" val="41644255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8B4E43-37D1-4FA6-89CD-6AB837BCCAC7}"/>
              </a:ext>
            </a:extLst>
          </p:cNvPr>
          <p:cNvSpPr>
            <a:spLocks noGrp="1"/>
          </p:cNvSpPr>
          <p:nvPr>
            <p:ph type="title"/>
          </p:nvPr>
        </p:nvSpPr>
        <p:spPr/>
        <p:txBody>
          <a:bodyPr/>
          <a:lstStyle/>
          <a:p>
            <a:r>
              <a:rPr lang="en-US"/>
              <a:t>Click to edit Master title style</a:t>
            </a:r>
            <a:endParaRPr lang="ar-SA"/>
          </a:p>
        </p:txBody>
      </p:sp>
      <p:sp>
        <p:nvSpPr>
          <p:cNvPr id="3" name="Content Placeholder 2">
            <a:extLst>
              <a:ext uri="{FF2B5EF4-FFF2-40B4-BE49-F238E27FC236}">
                <a16:creationId xmlns:a16="http://schemas.microsoft.com/office/drawing/2014/main" id="{1F31FDFB-E8E8-4CFA-98E6-B647AEA1B81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4" name="Date Placeholder 3">
            <a:extLst>
              <a:ext uri="{FF2B5EF4-FFF2-40B4-BE49-F238E27FC236}">
                <a16:creationId xmlns:a16="http://schemas.microsoft.com/office/drawing/2014/main" id="{EAD0EF45-CB2B-4CBB-A88A-AB56489479AE}"/>
              </a:ext>
            </a:extLst>
          </p:cNvPr>
          <p:cNvSpPr>
            <a:spLocks noGrp="1"/>
          </p:cNvSpPr>
          <p:nvPr>
            <p:ph type="dt" sz="half" idx="10"/>
          </p:nvPr>
        </p:nvSpPr>
        <p:spPr/>
        <p:txBody>
          <a:bodyPr/>
          <a:lstStyle/>
          <a:p>
            <a:fld id="{3D395D7E-D3C6-4F05-9586-2FE938356ABF}" type="datetimeFigureOut">
              <a:rPr lang="ar-SA" smtClean="0"/>
              <a:t>11/08/1446</a:t>
            </a:fld>
            <a:endParaRPr lang="ar-SA"/>
          </a:p>
        </p:txBody>
      </p:sp>
      <p:sp>
        <p:nvSpPr>
          <p:cNvPr id="5" name="Footer Placeholder 4">
            <a:extLst>
              <a:ext uri="{FF2B5EF4-FFF2-40B4-BE49-F238E27FC236}">
                <a16:creationId xmlns:a16="http://schemas.microsoft.com/office/drawing/2014/main" id="{C3D36D77-0A7D-4DDE-A60C-65C645B203E8}"/>
              </a:ext>
            </a:extLst>
          </p:cNvPr>
          <p:cNvSpPr>
            <a:spLocks noGrp="1"/>
          </p:cNvSpPr>
          <p:nvPr>
            <p:ph type="ftr" sz="quarter" idx="11"/>
          </p:nvPr>
        </p:nvSpPr>
        <p:spPr/>
        <p:txBody>
          <a:bodyPr/>
          <a:lstStyle/>
          <a:p>
            <a:endParaRPr lang="ar-SA"/>
          </a:p>
        </p:txBody>
      </p:sp>
      <p:sp>
        <p:nvSpPr>
          <p:cNvPr id="6" name="Slide Number Placeholder 5">
            <a:extLst>
              <a:ext uri="{FF2B5EF4-FFF2-40B4-BE49-F238E27FC236}">
                <a16:creationId xmlns:a16="http://schemas.microsoft.com/office/drawing/2014/main" id="{303D84BF-FA01-4BEF-8C1E-AE7505CDF95B}"/>
              </a:ext>
            </a:extLst>
          </p:cNvPr>
          <p:cNvSpPr>
            <a:spLocks noGrp="1"/>
          </p:cNvSpPr>
          <p:nvPr>
            <p:ph type="sldNum" sz="quarter" idx="12"/>
          </p:nvPr>
        </p:nvSpPr>
        <p:spPr/>
        <p:txBody>
          <a:bodyPr/>
          <a:lstStyle/>
          <a:p>
            <a:fld id="{A7421094-3605-4B37-A03F-980D91C807B6}" type="slidenum">
              <a:rPr lang="ar-SA" smtClean="0"/>
              <a:t>‹#›</a:t>
            </a:fld>
            <a:endParaRPr lang="ar-SA"/>
          </a:p>
        </p:txBody>
      </p:sp>
    </p:spTree>
    <p:extLst>
      <p:ext uri="{BB962C8B-B14F-4D97-AF65-F5344CB8AC3E}">
        <p14:creationId xmlns:p14="http://schemas.microsoft.com/office/powerpoint/2010/main" val="15865934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1773F9-8C2B-4860-B53F-4D5CD5988EB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ar-SA"/>
          </a:p>
        </p:txBody>
      </p:sp>
      <p:sp>
        <p:nvSpPr>
          <p:cNvPr id="3" name="Text Placeholder 2">
            <a:extLst>
              <a:ext uri="{FF2B5EF4-FFF2-40B4-BE49-F238E27FC236}">
                <a16:creationId xmlns:a16="http://schemas.microsoft.com/office/drawing/2014/main" id="{217C832E-459C-40CF-8365-49685544B02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72CB1CD-64F8-4D59-8624-B684BCB7AAB2}"/>
              </a:ext>
            </a:extLst>
          </p:cNvPr>
          <p:cNvSpPr>
            <a:spLocks noGrp="1"/>
          </p:cNvSpPr>
          <p:nvPr>
            <p:ph type="dt" sz="half" idx="10"/>
          </p:nvPr>
        </p:nvSpPr>
        <p:spPr/>
        <p:txBody>
          <a:bodyPr/>
          <a:lstStyle/>
          <a:p>
            <a:fld id="{3D395D7E-D3C6-4F05-9586-2FE938356ABF}" type="datetimeFigureOut">
              <a:rPr lang="ar-SA" smtClean="0"/>
              <a:t>11/08/1446</a:t>
            </a:fld>
            <a:endParaRPr lang="ar-SA"/>
          </a:p>
        </p:txBody>
      </p:sp>
      <p:sp>
        <p:nvSpPr>
          <p:cNvPr id="5" name="Footer Placeholder 4">
            <a:extLst>
              <a:ext uri="{FF2B5EF4-FFF2-40B4-BE49-F238E27FC236}">
                <a16:creationId xmlns:a16="http://schemas.microsoft.com/office/drawing/2014/main" id="{FE24018F-713D-4264-87B3-2DF1CCBC4111}"/>
              </a:ext>
            </a:extLst>
          </p:cNvPr>
          <p:cNvSpPr>
            <a:spLocks noGrp="1"/>
          </p:cNvSpPr>
          <p:nvPr>
            <p:ph type="ftr" sz="quarter" idx="11"/>
          </p:nvPr>
        </p:nvSpPr>
        <p:spPr/>
        <p:txBody>
          <a:bodyPr/>
          <a:lstStyle/>
          <a:p>
            <a:endParaRPr lang="ar-SA"/>
          </a:p>
        </p:txBody>
      </p:sp>
      <p:sp>
        <p:nvSpPr>
          <p:cNvPr id="6" name="Slide Number Placeholder 5">
            <a:extLst>
              <a:ext uri="{FF2B5EF4-FFF2-40B4-BE49-F238E27FC236}">
                <a16:creationId xmlns:a16="http://schemas.microsoft.com/office/drawing/2014/main" id="{CD05B1FA-64F8-4A15-99B2-3C6259A63798}"/>
              </a:ext>
            </a:extLst>
          </p:cNvPr>
          <p:cNvSpPr>
            <a:spLocks noGrp="1"/>
          </p:cNvSpPr>
          <p:nvPr>
            <p:ph type="sldNum" sz="quarter" idx="12"/>
          </p:nvPr>
        </p:nvSpPr>
        <p:spPr/>
        <p:txBody>
          <a:bodyPr/>
          <a:lstStyle/>
          <a:p>
            <a:fld id="{A7421094-3605-4B37-A03F-980D91C807B6}" type="slidenum">
              <a:rPr lang="ar-SA" smtClean="0"/>
              <a:t>‹#›</a:t>
            </a:fld>
            <a:endParaRPr lang="ar-SA"/>
          </a:p>
        </p:txBody>
      </p:sp>
    </p:spTree>
    <p:extLst>
      <p:ext uri="{BB962C8B-B14F-4D97-AF65-F5344CB8AC3E}">
        <p14:creationId xmlns:p14="http://schemas.microsoft.com/office/powerpoint/2010/main" val="11882487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633BC3-0573-4AAB-A596-03B38E9CAF31}"/>
              </a:ext>
            </a:extLst>
          </p:cNvPr>
          <p:cNvSpPr>
            <a:spLocks noGrp="1"/>
          </p:cNvSpPr>
          <p:nvPr>
            <p:ph type="title"/>
          </p:nvPr>
        </p:nvSpPr>
        <p:spPr/>
        <p:txBody>
          <a:bodyPr/>
          <a:lstStyle/>
          <a:p>
            <a:r>
              <a:rPr lang="en-US"/>
              <a:t>Click to edit Master title style</a:t>
            </a:r>
            <a:endParaRPr lang="ar-SA"/>
          </a:p>
        </p:txBody>
      </p:sp>
      <p:sp>
        <p:nvSpPr>
          <p:cNvPr id="3" name="Content Placeholder 2">
            <a:extLst>
              <a:ext uri="{FF2B5EF4-FFF2-40B4-BE49-F238E27FC236}">
                <a16:creationId xmlns:a16="http://schemas.microsoft.com/office/drawing/2014/main" id="{03F1A2FE-0930-4463-AD50-83241EE2452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4" name="Content Placeholder 3">
            <a:extLst>
              <a:ext uri="{FF2B5EF4-FFF2-40B4-BE49-F238E27FC236}">
                <a16:creationId xmlns:a16="http://schemas.microsoft.com/office/drawing/2014/main" id="{2C28AE2B-2406-4BA1-B2D9-E06D3B7656B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5" name="Date Placeholder 4">
            <a:extLst>
              <a:ext uri="{FF2B5EF4-FFF2-40B4-BE49-F238E27FC236}">
                <a16:creationId xmlns:a16="http://schemas.microsoft.com/office/drawing/2014/main" id="{209497B5-4147-4B6A-8ABC-EE454009A93D}"/>
              </a:ext>
            </a:extLst>
          </p:cNvPr>
          <p:cNvSpPr>
            <a:spLocks noGrp="1"/>
          </p:cNvSpPr>
          <p:nvPr>
            <p:ph type="dt" sz="half" idx="10"/>
          </p:nvPr>
        </p:nvSpPr>
        <p:spPr/>
        <p:txBody>
          <a:bodyPr/>
          <a:lstStyle/>
          <a:p>
            <a:fld id="{3D395D7E-D3C6-4F05-9586-2FE938356ABF}" type="datetimeFigureOut">
              <a:rPr lang="ar-SA" smtClean="0"/>
              <a:t>11/08/1446</a:t>
            </a:fld>
            <a:endParaRPr lang="ar-SA"/>
          </a:p>
        </p:txBody>
      </p:sp>
      <p:sp>
        <p:nvSpPr>
          <p:cNvPr id="6" name="Footer Placeholder 5">
            <a:extLst>
              <a:ext uri="{FF2B5EF4-FFF2-40B4-BE49-F238E27FC236}">
                <a16:creationId xmlns:a16="http://schemas.microsoft.com/office/drawing/2014/main" id="{0A9636A0-EB0C-43E2-9C00-D0CE027F8525}"/>
              </a:ext>
            </a:extLst>
          </p:cNvPr>
          <p:cNvSpPr>
            <a:spLocks noGrp="1"/>
          </p:cNvSpPr>
          <p:nvPr>
            <p:ph type="ftr" sz="quarter" idx="11"/>
          </p:nvPr>
        </p:nvSpPr>
        <p:spPr/>
        <p:txBody>
          <a:bodyPr/>
          <a:lstStyle/>
          <a:p>
            <a:endParaRPr lang="ar-SA"/>
          </a:p>
        </p:txBody>
      </p:sp>
      <p:sp>
        <p:nvSpPr>
          <p:cNvPr id="7" name="Slide Number Placeholder 6">
            <a:extLst>
              <a:ext uri="{FF2B5EF4-FFF2-40B4-BE49-F238E27FC236}">
                <a16:creationId xmlns:a16="http://schemas.microsoft.com/office/drawing/2014/main" id="{6955927D-7CC0-408A-9F71-579F5A831E8D}"/>
              </a:ext>
            </a:extLst>
          </p:cNvPr>
          <p:cNvSpPr>
            <a:spLocks noGrp="1"/>
          </p:cNvSpPr>
          <p:nvPr>
            <p:ph type="sldNum" sz="quarter" idx="12"/>
          </p:nvPr>
        </p:nvSpPr>
        <p:spPr/>
        <p:txBody>
          <a:bodyPr/>
          <a:lstStyle/>
          <a:p>
            <a:fld id="{A7421094-3605-4B37-A03F-980D91C807B6}" type="slidenum">
              <a:rPr lang="ar-SA" smtClean="0"/>
              <a:t>‹#›</a:t>
            </a:fld>
            <a:endParaRPr lang="ar-SA"/>
          </a:p>
        </p:txBody>
      </p:sp>
    </p:spTree>
    <p:extLst>
      <p:ext uri="{BB962C8B-B14F-4D97-AF65-F5344CB8AC3E}">
        <p14:creationId xmlns:p14="http://schemas.microsoft.com/office/powerpoint/2010/main" val="24440620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B68DC6-5CA5-436D-8EBD-9092AE840C13}"/>
              </a:ext>
            </a:extLst>
          </p:cNvPr>
          <p:cNvSpPr>
            <a:spLocks noGrp="1"/>
          </p:cNvSpPr>
          <p:nvPr>
            <p:ph type="title"/>
          </p:nvPr>
        </p:nvSpPr>
        <p:spPr>
          <a:xfrm>
            <a:off x="839788" y="365125"/>
            <a:ext cx="10515600" cy="1325563"/>
          </a:xfrm>
        </p:spPr>
        <p:txBody>
          <a:bodyPr/>
          <a:lstStyle/>
          <a:p>
            <a:r>
              <a:rPr lang="en-US"/>
              <a:t>Click to edit Master title style</a:t>
            </a:r>
            <a:endParaRPr lang="ar-SA"/>
          </a:p>
        </p:txBody>
      </p:sp>
      <p:sp>
        <p:nvSpPr>
          <p:cNvPr id="3" name="Text Placeholder 2">
            <a:extLst>
              <a:ext uri="{FF2B5EF4-FFF2-40B4-BE49-F238E27FC236}">
                <a16:creationId xmlns:a16="http://schemas.microsoft.com/office/drawing/2014/main" id="{1C39C7F0-E4DD-4774-9471-1160F54F7C7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0D63A5B-30C5-4740-8B50-1E3F67C59D6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5" name="Text Placeholder 4">
            <a:extLst>
              <a:ext uri="{FF2B5EF4-FFF2-40B4-BE49-F238E27FC236}">
                <a16:creationId xmlns:a16="http://schemas.microsoft.com/office/drawing/2014/main" id="{5553228F-D790-41DC-B184-0DF63AC4749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94C09AA-BC2F-40FE-A7BC-D1B0988CC4C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7" name="Date Placeholder 6">
            <a:extLst>
              <a:ext uri="{FF2B5EF4-FFF2-40B4-BE49-F238E27FC236}">
                <a16:creationId xmlns:a16="http://schemas.microsoft.com/office/drawing/2014/main" id="{14F394EE-DC4F-48C4-8EA5-8B3C0961ABFC}"/>
              </a:ext>
            </a:extLst>
          </p:cNvPr>
          <p:cNvSpPr>
            <a:spLocks noGrp="1"/>
          </p:cNvSpPr>
          <p:nvPr>
            <p:ph type="dt" sz="half" idx="10"/>
          </p:nvPr>
        </p:nvSpPr>
        <p:spPr/>
        <p:txBody>
          <a:bodyPr/>
          <a:lstStyle/>
          <a:p>
            <a:fld id="{3D395D7E-D3C6-4F05-9586-2FE938356ABF}" type="datetimeFigureOut">
              <a:rPr lang="ar-SA" smtClean="0"/>
              <a:t>11/08/1446</a:t>
            </a:fld>
            <a:endParaRPr lang="ar-SA"/>
          </a:p>
        </p:txBody>
      </p:sp>
      <p:sp>
        <p:nvSpPr>
          <p:cNvPr id="8" name="Footer Placeholder 7">
            <a:extLst>
              <a:ext uri="{FF2B5EF4-FFF2-40B4-BE49-F238E27FC236}">
                <a16:creationId xmlns:a16="http://schemas.microsoft.com/office/drawing/2014/main" id="{2B0B6BCA-BE68-412C-A186-7FFD37FAB58D}"/>
              </a:ext>
            </a:extLst>
          </p:cNvPr>
          <p:cNvSpPr>
            <a:spLocks noGrp="1"/>
          </p:cNvSpPr>
          <p:nvPr>
            <p:ph type="ftr" sz="quarter" idx="11"/>
          </p:nvPr>
        </p:nvSpPr>
        <p:spPr/>
        <p:txBody>
          <a:bodyPr/>
          <a:lstStyle/>
          <a:p>
            <a:endParaRPr lang="ar-SA"/>
          </a:p>
        </p:txBody>
      </p:sp>
      <p:sp>
        <p:nvSpPr>
          <p:cNvPr id="9" name="Slide Number Placeholder 8">
            <a:extLst>
              <a:ext uri="{FF2B5EF4-FFF2-40B4-BE49-F238E27FC236}">
                <a16:creationId xmlns:a16="http://schemas.microsoft.com/office/drawing/2014/main" id="{AF60E75F-2478-4C08-94A3-DF00494C90C7}"/>
              </a:ext>
            </a:extLst>
          </p:cNvPr>
          <p:cNvSpPr>
            <a:spLocks noGrp="1"/>
          </p:cNvSpPr>
          <p:nvPr>
            <p:ph type="sldNum" sz="quarter" idx="12"/>
          </p:nvPr>
        </p:nvSpPr>
        <p:spPr/>
        <p:txBody>
          <a:bodyPr/>
          <a:lstStyle/>
          <a:p>
            <a:fld id="{A7421094-3605-4B37-A03F-980D91C807B6}" type="slidenum">
              <a:rPr lang="ar-SA" smtClean="0"/>
              <a:t>‹#›</a:t>
            </a:fld>
            <a:endParaRPr lang="ar-SA"/>
          </a:p>
        </p:txBody>
      </p:sp>
    </p:spTree>
    <p:extLst>
      <p:ext uri="{BB962C8B-B14F-4D97-AF65-F5344CB8AC3E}">
        <p14:creationId xmlns:p14="http://schemas.microsoft.com/office/powerpoint/2010/main" val="35337339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ABF309-DEA1-4454-AB4F-4171D213EEF5}"/>
              </a:ext>
            </a:extLst>
          </p:cNvPr>
          <p:cNvSpPr>
            <a:spLocks noGrp="1"/>
          </p:cNvSpPr>
          <p:nvPr>
            <p:ph type="title"/>
          </p:nvPr>
        </p:nvSpPr>
        <p:spPr/>
        <p:txBody>
          <a:bodyPr/>
          <a:lstStyle/>
          <a:p>
            <a:r>
              <a:rPr lang="en-US"/>
              <a:t>Click to edit Master title style</a:t>
            </a:r>
            <a:endParaRPr lang="ar-SA"/>
          </a:p>
        </p:txBody>
      </p:sp>
      <p:sp>
        <p:nvSpPr>
          <p:cNvPr id="3" name="Date Placeholder 2">
            <a:extLst>
              <a:ext uri="{FF2B5EF4-FFF2-40B4-BE49-F238E27FC236}">
                <a16:creationId xmlns:a16="http://schemas.microsoft.com/office/drawing/2014/main" id="{0C35E018-6487-4A7F-959B-DF92A793AC24}"/>
              </a:ext>
            </a:extLst>
          </p:cNvPr>
          <p:cNvSpPr>
            <a:spLocks noGrp="1"/>
          </p:cNvSpPr>
          <p:nvPr>
            <p:ph type="dt" sz="half" idx="10"/>
          </p:nvPr>
        </p:nvSpPr>
        <p:spPr/>
        <p:txBody>
          <a:bodyPr/>
          <a:lstStyle/>
          <a:p>
            <a:fld id="{3D395D7E-D3C6-4F05-9586-2FE938356ABF}" type="datetimeFigureOut">
              <a:rPr lang="ar-SA" smtClean="0"/>
              <a:t>11/08/1446</a:t>
            </a:fld>
            <a:endParaRPr lang="ar-SA"/>
          </a:p>
        </p:txBody>
      </p:sp>
      <p:sp>
        <p:nvSpPr>
          <p:cNvPr id="4" name="Footer Placeholder 3">
            <a:extLst>
              <a:ext uri="{FF2B5EF4-FFF2-40B4-BE49-F238E27FC236}">
                <a16:creationId xmlns:a16="http://schemas.microsoft.com/office/drawing/2014/main" id="{E25553AD-AFBE-4C05-B752-0E6CDD4ABAE4}"/>
              </a:ext>
            </a:extLst>
          </p:cNvPr>
          <p:cNvSpPr>
            <a:spLocks noGrp="1"/>
          </p:cNvSpPr>
          <p:nvPr>
            <p:ph type="ftr" sz="quarter" idx="11"/>
          </p:nvPr>
        </p:nvSpPr>
        <p:spPr/>
        <p:txBody>
          <a:bodyPr/>
          <a:lstStyle/>
          <a:p>
            <a:endParaRPr lang="ar-SA"/>
          </a:p>
        </p:txBody>
      </p:sp>
      <p:sp>
        <p:nvSpPr>
          <p:cNvPr id="5" name="Slide Number Placeholder 4">
            <a:extLst>
              <a:ext uri="{FF2B5EF4-FFF2-40B4-BE49-F238E27FC236}">
                <a16:creationId xmlns:a16="http://schemas.microsoft.com/office/drawing/2014/main" id="{230F76D0-E43E-4526-9D3F-B70F47ABA554}"/>
              </a:ext>
            </a:extLst>
          </p:cNvPr>
          <p:cNvSpPr>
            <a:spLocks noGrp="1"/>
          </p:cNvSpPr>
          <p:nvPr>
            <p:ph type="sldNum" sz="quarter" idx="12"/>
          </p:nvPr>
        </p:nvSpPr>
        <p:spPr/>
        <p:txBody>
          <a:bodyPr/>
          <a:lstStyle/>
          <a:p>
            <a:fld id="{A7421094-3605-4B37-A03F-980D91C807B6}" type="slidenum">
              <a:rPr lang="ar-SA" smtClean="0"/>
              <a:t>‹#›</a:t>
            </a:fld>
            <a:endParaRPr lang="ar-SA"/>
          </a:p>
        </p:txBody>
      </p:sp>
    </p:spTree>
    <p:extLst>
      <p:ext uri="{BB962C8B-B14F-4D97-AF65-F5344CB8AC3E}">
        <p14:creationId xmlns:p14="http://schemas.microsoft.com/office/powerpoint/2010/main" val="17264703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2CB6CE7-B3F9-40E1-A5AE-6F0E338004B6}"/>
              </a:ext>
            </a:extLst>
          </p:cNvPr>
          <p:cNvSpPr>
            <a:spLocks noGrp="1"/>
          </p:cNvSpPr>
          <p:nvPr>
            <p:ph type="dt" sz="half" idx="10"/>
          </p:nvPr>
        </p:nvSpPr>
        <p:spPr/>
        <p:txBody>
          <a:bodyPr/>
          <a:lstStyle/>
          <a:p>
            <a:fld id="{3D395D7E-D3C6-4F05-9586-2FE938356ABF}" type="datetimeFigureOut">
              <a:rPr lang="ar-SA" smtClean="0"/>
              <a:t>11/08/1446</a:t>
            </a:fld>
            <a:endParaRPr lang="ar-SA"/>
          </a:p>
        </p:txBody>
      </p:sp>
      <p:sp>
        <p:nvSpPr>
          <p:cNvPr id="3" name="Footer Placeholder 2">
            <a:extLst>
              <a:ext uri="{FF2B5EF4-FFF2-40B4-BE49-F238E27FC236}">
                <a16:creationId xmlns:a16="http://schemas.microsoft.com/office/drawing/2014/main" id="{C4FBF539-7FD7-46E4-9801-145E21DF3DF0}"/>
              </a:ext>
            </a:extLst>
          </p:cNvPr>
          <p:cNvSpPr>
            <a:spLocks noGrp="1"/>
          </p:cNvSpPr>
          <p:nvPr>
            <p:ph type="ftr" sz="quarter" idx="11"/>
          </p:nvPr>
        </p:nvSpPr>
        <p:spPr/>
        <p:txBody>
          <a:bodyPr/>
          <a:lstStyle/>
          <a:p>
            <a:endParaRPr lang="ar-SA"/>
          </a:p>
        </p:txBody>
      </p:sp>
      <p:sp>
        <p:nvSpPr>
          <p:cNvPr id="4" name="Slide Number Placeholder 3">
            <a:extLst>
              <a:ext uri="{FF2B5EF4-FFF2-40B4-BE49-F238E27FC236}">
                <a16:creationId xmlns:a16="http://schemas.microsoft.com/office/drawing/2014/main" id="{B92818C8-9F2D-4206-99F2-B22FAFBCA6A9}"/>
              </a:ext>
            </a:extLst>
          </p:cNvPr>
          <p:cNvSpPr>
            <a:spLocks noGrp="1"/>
          </p:cNvSpPr>
          <p:nvPr>
            <p:ph type="sldNum" sz="quarter" idx="12"/>
          </p:nvPr>
        </p:nvSpPr>
        <p:spPr/>
        <p:txBody>
          <a:bodyPr/>
          <a:lstStyle/>
          <a:p>
            <a:fld id="{A7421094-3605-4B37-A03F-980D91C807B6}" type="slidenum">
              <a:rPr lang="ar-SA" smtClean="0"/>
              <a:t>‹#›</a:t>
            </a:fld>
            <a:endParaRPr lang="ar-SA"/>
          </a:p>
        </p:txBody>
      </p:sp>
    </p:spTree>
    <p:extLst>
      <p:ext uri="{BB962C8B-B14F-4D97-AF65-F5344CB8AC3E}">
        <p14:creationId xmlns:p14="http://schemas.microsoft.com/office/powerpoint/2010/main" val="33708005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82DD4E-13B1-479D-A247-D8ED52EA2BF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ar-SA"/>
          </a:p>
        </p:txBody>
      </p:sp>
      <p:sp>
        <p:nvSpPr>
          <p:cNvPr id="3" name="Content Placeholder 2">
            <a:extLst>
              <a:ext uri="{FF2B5EF4-FFF2-40B4-BE49-F238E27FC236}">
                <a16:creationId xmlns:a16="http://schemas.microsoft.com/office/drawing/2014/main" id="{738A9E25-737B-4305-97BF-BB0304B8D51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4" name="Text Placeholder 3">
            <a:extLst>
              <a:ext uri="{FF2B5EF4-FFF2-40B4-BE49-F238E27FC236}">
                <a16:creationId xmlns:a16="http://schemas.microsoft.com/office/drawing/2014/main" id="{6ACB67FD-DEDD-4396-9685-54F259BABEE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46E81E2-2899-4ED4-A75E-BDC54AFA067F}"/>
              </a:ext>
            </a:extLst>
          </p:cNvPr>
          <p:cNvSpPr>
            <a:spLocks noGrp="1"/>
          </p:cNvSpPr>
          <p:nvPr>
            <p:ph type="dt" sz="half" idx="10"/>
          </p:nvPr>
        </p:nvSpPr>
        <p:spPr/>
        <p:txBody>
          <a:bodyPr/>
          <a:lstStyle/>
          <a:p>
            <a:fld id="{3D395D7E-D3C6-4F05-9586-2FE938356ABF}" type="datetimeFigureOut">
              <a:rPr lang="ar-SA" smtClean="0"/>
              <a:t>11/08/1446</a:t>
            </a:fld>
            <a:endParaRPr lang="ar-SA"/>
          </a:p>
        </p:txBody>
      </p:sp>
      <p:sp>
        <p:nvSpPr>
          <p:cNvPr id="6" name="Footer Placeholder 5">
            <a:extLst>
              <a:ext uri="{FF2B5EF4-FFF2-40B4-BE49-F238E27FC236}">
                <a16:creationId xmlns:a16="http://schemas.microsoft.com/office/drawing/2014/main" id="{49FCA900-6C88-4EC1-8A46-6E25D36D2F6E}"/>
              </a:ext>
            </a:extLst>
          </p:cNvPr>
          <p:cNvSpPr>
            <a:spLocks noGrp="1"/>
          </p:cNvSpPr>
          <p:nvPr>
            <p:ph type="ftr" sz="quarter" idx="11"/>
          </p:nvPr>
        </p:nvSpPr>
        <p:spPr/>
        <p:txBody>
          <a:bodyPr/>
          <a:lstStyle/>
          <a:p>
            <a:endParaRPr lang="ar-SA"/>
          </a:p>
        </p:txBody>
      </p:sp>
      <p:sp>
        <p:nvSpPr>
          <p:cNvPr id="7" name="Slide Number Placeholder 6">
            <a:extLst>
              <a:ext uri="{FF2B5EF4-FFF2-40B4-BE49-F238E27FC236}">
                <a16:creationId xmlns:a16="http://schemas.microsoft.com/office/drawing/2014/main" id="{A8E5AF55-6E3D-4C17-BE75-98C948C6F66A}"/>
              </a:ext>
            </a:extLst>
          </p:cNvPr>
          <p:cNvSpPr>
            <a:spLocks noGrp="1"/>
          </p:cNvSpPr>
          <p:nvPr>
            <p:ph type="sldNum" sz="quarter" idx="12"/>
          </p:nvPr>
        </p:nvSpPr>
        <p:spPr/>
        <p:txBody>
          <a:bodyPr/>
          <a:lstStyle/>
          <a:p>
            <a:fld id="{A7421094-3605-4B37-A03F-980D91C807B6}" type="slidenum">
              <a:rPr lang="ar-SA" smtClean="0"/>
              <a:t>‹#›</a:t>
            </a:fld>
            <a:endParaRPr lang="ar-SA"/>
          </a:p>
        </p:txBody>
      </p:sp>
    </p:spTree>
    <p:extLst>
      <p:ext uri="{BB962C8B-B14F-4D97-AF65-F5344CB8AC3E}">
        <p14:creationId xmlns:p14="http://schemas.microsoft.com/office/powerpoint/2010/main" val="27466557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9DEA54-2F53-46C0-AC89-D5A31BAD105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ar-SA"/>
          </a:p>
        </p:txBody>
      </p:sp>
      <p:sp>
        <p:nvSpPr>
          <p:cNvPr id="3" name="Picture Placeholder 2">
            <a:extLst>
              <a:ext uri="{FF2B5EF4-FFF2-40B4-BE49-F238E27FC236}">
                <a16:creationId xmlns:a16="http://schemas.microsoft.com/office/drawing/2014/main" id="{7D091C30-0E46-4E9C-B760-A15B0DEACB2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a:extLst>
              <a:ext uri="{FF2B5EF4-FFF2-40B4-BE49-F238E27FC236}">
                <a16:creationId xmlns:a16="http://schemas.microsoft.com/office/drawing/2014/main" id="{5CCFCB6E-DEDD-4BF6-8BB9-A585CD69073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B4A6E54-B6A9-4413-AF71-D6743F0FEF00}"/>
              </a:ext>
            </a:extLst>
          </p:cNvPr>
          <p:cNvSpPr>
            <a:spLocks noGrp="1"/>
          </p:cNvSpPr>
          <p:nvPr>
            <p:ph type="dt" sz="half" idx="10"/>
          </p:nvPr>
        </p:nvSpPr>
        <p:spPr/>
        <p:txBody>
          <a:bodyPr/>
          <a:lstStyle/>
          <a:p>
            <a:fld id="{3D395D7E-D3C6-4F05-9586-2FE938356ABF}" type="datetimeFigureOut">
              <a:rPr lang="ar-SA" smtClean="0"/>
              <a:t>11/08/1446</a:t>
            </a:fld>
            <a:endParaRPr lang="ar-SA"/>
          </a:p>
        </p:txBody>
      </p:sp>
      <p:sp>
        <p:nvSpPr>
          <p:cNvPr id="6" name="Footer Placeholder 5">
            <a:extLst>
              <a:ext uri="{FF2B5EF4-FFF2-40B4-BE49-F238E27FC236}">
                <a16:creationId xmlns:a16="http://schemas.microsoft.com/office/drawing/2014/main" id="{B75C0FAB-0C10-47E3-95DB-9CC8A0B2AE02}"/>
              </a:ext>
            </a:extLst>
          </p:cNvPr>
          <p:cNvSpPr>
            <a:spLocks noGrp="1"/>
          </p:cNvSpPr>
          <p:nvPr>
            <p:ph type="ftr" sz="quarter" idx="11"/>
          </p:nvPr>
        </p:nvSpPr>
        <p:spPr/>
        <p:txBody>
          <a:bodyPr/>
          <a:lstStyle/>
          <a:p>
            <a:endParaRPr lang="ar-SA"/>
          </a:p>
        </p:txBody>
      </p:sp>
      <p:sp>
        <p:nvSpPr>
          <p:cNvPr id="7" name="Slide Number Placeholder 6">
            <a:extLst>
              <a:ext uri="{FF2B5EF4-FFF2-40B4-BE49-F238E27FC236}">
                <a16:creationId xmlns:a16="http://schemas.microsoft.com/office/drawing/2014/main" id="{6D1D5720-863B-4E09-8D5B-B78A07ACD5FE}"/>
              </a:ext>
            </a:extLst>
          </p:cNvPr>
          <p:cNvSpPr>
            <a:spLocks noGrp="1"/>
          </p:cNvSpPr>
          <p:nvPr>
            <p:ph type="sldNum" sz="quarter" idx="12"/>
          </p:nvPr>
        </p:nvSpPr>
        <p:spPr/>
        <p:txBody>
          <a:bodyPr/>
          <a:lstStyle/>
          <a:p>
            <a:fld id="{A7421094-3605-4B37-A03F-980D91C807B6}" type="slidenum">
              <a:rPr lang="ar-SA" smtClean="0"/>
              <a:t>‹#›</a:t>
            </a:fld>
            <a:endParaRPr lang="ar-SA"/>
          </a:p>
        </p:txBody>
      </p:sp>
    </p:spTree>
    <p:extLst>
      <p:ext uri="{BB962C8B-B14F-4D97-AF65-F5344CB8AC3E}">
        <p14:creationId xmlns:p14="http://schemas.microsoft.com/office/powerpoint/2010/main" val="4045034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F0E66D8-F05B-4268-B60A-C7D10A0B94C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ar-SA"/>
          </a:p>
        </p:txBody>
      </p:sp>
      <p:sp>
        <p:nvSpPr>
          <p:cNvPr id="3" name="Text Placeholder 2">
            <a:extLst>
              <a:ext uri="{FF2B5EF4-FFF2-40B4-BE49-F238E27FC236}">
                <a16:creationId xmlns:a16="http://schemas.microsoft.com/office/drawing/2014/main" id="{B6036FC6-7468-4F03-9F2C-27F29147120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4" name="Date Placeholder 3">
            <a:extLst>
              <a:ext uri="{FF2B5EF4-FFF2-40B4-BE49-F238E27FC236}">
                <a16:creationId xmlns:a16="http://schemas.microsoft.com/office/drawing/2014/main" id="{71164629-3F53-45E8-9D4B-421F2E0E8D0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D395D7E-D3C6-4F05-9586-2FE938356ABF}" type="datetimeFigureOut">
              <a:rPr lang="ar-SA" smtClean="0"/>
              <a:t>11/08/1446</a:t>
            </a:fld>
            <a:endParaRPr lang="ar-SA"/>
          </a:p>
        </p:txBody>
      </p:sp>
      <p:sp>
        <p:nvSpPr>
          <p:cNvPr id="5" name="Footer Placeholder 4">
            <a:extLst>
              <a:ext uri="{FF2B5EF4-FFF2-40B4-BE49-F238E27FC236}">
                <a16:creationId xmlns:a16="http://schemas.microsoft.com/office/drawing/2014/main" id="{7484EDBA-A1CB-4E08-90C6-ADDC5D7FFBB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ar-SA"/>
          </a:p>
        </p:txBody>
      </p:sp>
      <p:sp>
        <p:nvSpPr>
          <p:cNvPr id="6" name="Slide Number Placeholder 5">
            <a:extLst>
              <a:ext uri="{FF2B5EF4-FFF2-40B4-BE49-F238E27FC236}">
                <a16:creationId xmlns:a16="http://schemas.microsoft.com/office/drawing/2014/main" id="{9F2240B4-7D85-4831-A94C-B66D08157DC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421094-3605-4B37-A03F-980D91C807B6}" type="slidenum">
              <a:rPr lang="ar-SA" smtClean="0"/>
              <a:t>‹#›</a:t>
            </a:fld>
            <a:endParaRPr lang="ar-SA"/>
          </a:p>
        </p:txBody>
      </p:sp>
    </p:spTree>
    <p:extLst>
      <p:ext uri="{BB962C8B-B14F-4D97-AF65-F5344CB8AC3E}">
        <p14:creationId xmlns:p14="http://schemas.microsoft.com/office/powerpoint/2010/main" val="29302747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S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hyperlink" Target="https://www.crowdstrike.com/en-us/cybersecurity-101/malware/rootkits/" TargetMode="External"/><Relationship Id="rId3" Type="http://schemas.openxmlformats.org/officeDocument/2006/relationships/hyperlink" Target="https://www.crowdstrike.com/en-us/cybersecurity-101/ransomware/" TargetMode="External"/><Relationship Id="rId7" Type="http://schemas.openxmlformats.org/officeDocument/2006/relationships/hyperlink" Target="https://www.crowdstrike.com/en-us/cybersecurity-101/malware/computer-worm/" TargetMode="External"/><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hyperlink" Target="https://www.crowdstrike.com/en-us/cybersecurity-101/malware/trojans/" TargetMode="External"/><Relationship Id="rId5" Type="http://schemas.openxmlformats.org/officeDocument/2006/relationships/hyperlink" Target="https://www.crowdstrike.com/en-us/cybersecurity-101/malware/spyware/" TargetMode="External"/><Relationship Id="rId10" Type="http://schemas.openxmlformats.org/officeDocument/2006/relationships/hyperlink" Target="https://www.crowdstrike.com/en-us/cybersecurity-101/malware/botnets/" TargetMode="External"/><Relationship Id="rId4" Type="http://schemas.openxmlformats.org/officeDocument/2006/relationships/hyperlink" Target="https://www.crowdstrike.com/en-us/cybersecurity-101/malware/fileless-malware/" TargetMode="External"/><Relationship Id="rId9" Type="http://schemas.openxmlformats.org/officeDocument/2006/relationships/hyperlink" Target="https://www.crowdstrike.com/en-us/cybersecurity-101/cyberattacks/keylogger/"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9623A2D-82B8-4D8E-BFF8-F8BD741CE21A}"/>
              </a:ext>
            </a:extLst>
          </p:cNvPr>
          <p:cNvPicPr>
            <a:picLocks noChangeAspect="1"/>
          </p:cNvPicPr>
          <p:nvPr/>
        </p:nvPicPr>
        <p:blipFill>
          <a:blip r:embed="rId2">
            <a:alphaModFix amt="19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Title 10">
            <a:extLst>
              <a:ext uri="{FF2B5EF4-FFF2-40B4-BE49-F238E27FC236}">
                <a16:creationId xmlns:a16="http://schemas.microsoft.com/office/drawing/2014/main" id="{FC300C7C-B5C7-4141-BFBB-1D36D1BCC303}"/>
              </a:ext>
            </a:extLst>
          </p:cNvPr>
          <p:cNvSpPr>
            <a:spLocks noGrp="1"/>
          </p:cNvSpPr>
          <p:nvPr>
            <p:ph type="title"/>
          </p:nvPr>
        </p:nvSpPr>
        <p:spPr>
          <a:xfrm>
            <a:off x="838200" y="169333"/>
            <a:ext cx="10515600" cy="694267"/>
          </a:xfrm>
        </p:spPr>
        <p:txBody>
          <a:bodyPr>
            <a:normAutofit/>
          </a:bodyPr>
          <a:lstStyle/>
          <a:p>
            <a:r>
              <a:rPr lang="en-US" sz="3200" b="1" dirty="0">
                <a:solidFill>
                  <a:schemeClr val="accent1">
                    <a:lumMod val="50000"/>
                  </a:schemeClr>
                </a:solidFill>
                <a:latin typeface="Poppins" panose="00000500000000000000" pitchFamily="2" charset="0"/>
                <a:cs typeface="Poppins" panose="00000500000000000000" pitchFamily="2" charset="0"/>
              </a:rPr>
              <a:t>Understanding Malware</a:t>
            </a:r>
            <a:endParaRPr lang="ar-SA" sz="3200" dirty="0">
              <a:solidFill>
                <a:schemeClr val="accent1">
                  <a:lumMod val="50000"/>
                </a:schemeClr>
              </a:solidFill>
              <a:latin typeface="Poppins" panose="00000500000000000000" pitchFamily="2" charset="0"/>
            </a:endParaRPr>
          </a:p>
        </p:txBody>
      </p:sp>
      <p:sp>
        <p:nvSpPr>
          <p:cNvPr id="12" name="Content Placeholder 11">
            <a:extLst>
              <a:ext uri="{FF2B5EF4-FFF2-40B4-BE49-F238E27FC236}">
                <a16:creationId xmlns:a16="http://schemas.microsoft.com/office/drawing/2014/main" id="{F3F857AE-E6E7-4A8D-83AC-18B55C13A40A}"/>
              </a:ext>
            </a:extLst>
          </p:cNvPr>
          <p:cNvSpPr>
            <a:spLocks noGrp="1"/>
          </p:cNvSpPr>
          <p:nvPr>
            <p:ph idx="1"/>
          </p:nvPr>
        </p:nvSpPr>
        <p:spPr>
          <a:xfrm>
            <a:off x="838200" y="1524000"/>
            <a:ext cx="10515600" cy="4322763"/>
          </a:xfrm>
        </p:spPr>
        <p:txBody>
          <a:bodyPr/>
          <a:lstStyle/>
          <a:p>
            <a:r>
              <a:rPr lang="en-US" sz="2000" dirty="0">
                <a:latin typeface="Poppins" panose="00000500000000000000" pitchFamily="2" charset="0"/>
                <a:cs typeface="Poppins" panose="00000500000000000000" pitchFamily="2" charset="0"/>
              </a:rPr>
              <a:t>Malware is developed as harmful software that invades or corrupts your computer network. The goal of malware is to cause havoc and steal information or resources for monetary gain or sheer sabotage intent.</a:t>
            </a:r>
          </a:p>
          <a:p>
            <a:endParaRPr lang="ar-SA" dirty="0"/>
          </a:p>
        </p:txBody>
      </p:sp>
    </p:spTree>
    <p:extLst>
      <p:ext uri="{BB962C8B-B14F-4D97-AF65-F5344CB8AC3E}">
        <p14:creationId xmlns:p14="http://schemas.microsoft.com/office/powerpoint/2010/main" val="1482796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DE2F7DB-9460-4B02-8981-B9CA3FB9EC48}"/>
              </a:ext>
            </a:extLst>
          </p:cNvPr>
          <p:cNvPicPr>
            <a:picLocks noChangeAspect="1"/>
          </p:cNvPicPr>
          <p:nvPr/>
        </p:nvPicPr>
        <p:blipFill>
          <a:blip r:embed="rId2">
            <a:alphaModFix amt="19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Title 10">
            <a:extLst>
              <a:ext uri="{FF2B5EF4-FFF2-40B4-BE49-F238E27FC236}">
                <a16:creationId xmlns:a16="http://schemas.microsoft.com/office/drawing/2014/main" id="{FC300C7C-B5C7-4141-BFBB-1D36D1BCC303}"/>
              </a:ext>
            </a:extLst>
          </p:cNvPr>
          <p:cNvSpPr>
            <a:spLocks noGrp="1"/>
          </p:cNvSpPr>
          <p:nvPr>
            <p:ph type="title"/>
          </p:nvPr>
        </p:nvSpPr>
        <p:spPr>
          <a:xfrm>
            <a:off x="838200" y="169333"/>
            <a:ext cx="10515600" cy="694267"/>
          </a:xfrm>
        </p:spPr>
        <p:txBody>
          <a:bodyPr>
            <a:normAutofit/>
          </a:bodyPr>
          <a:lstStyle/>
          <a:p>
            <a:r>
              <a:rPr lang="en-US" sz="3200" b="1" dirty="0">
                <a:solidFill>
                  <a:schemeClr val="accent1">
                    <a:lumMod val="50000"/>
                  </a:schemeClr>
                </a:solidFill>
                <a:latin typeface="Poppins" panose="00000500000000000000" pitchFamily="2" charset="0"/>
                <a:cs typeface="Poppins" panose="00000500000000000000" pitchFamily="2" charset="0"/>
              </a:rPr>
              <a:t>Malware Types</a:t>
            </a:r>
            <a:endParaRPr lang="ar-SA" sz="3200" dirty="0">
              <a:solidFill>
                <a:schemeClr val="accent1">
                  <a:lumMod val="50000"/>
                </a:schemeClr>
              </a:solidFill>
              <a:latin typeface="Poppins" panose="00000500000000000000" pitchFamily="2" charset="0"/>
            </a:endParaRPr>
          </a:p>
        </p:txBody>
      </p:sp>
      <p:sp>
        <p:nvSpPr>
          <p:cNvPr id="12" name="Content Placeholder 11">
            <a:extLst>
              <a:ext uri="{FF2B5EF4-FFF2-40B4-BE49-F238E27FC236}">
                <a16:creationId xmlns:a16="http://schemas.microsoft.com/office/drawing/2014/main" id="{F3F857AE-E6E7-4A8D-83AC-18B55C13A40A}"/>
              </a:ext>
            </a:extLst>
          </p:cNvPr>
          <p:cNvSpPr>
            <a:spLocks noGrp="1"/>
          </p:cNvSpPr>
          <p:nvPr>
            <p:ph idx="1"/>
          </p:nvPr>
        </p:nvSpPr>
        <p:spPr>
          <a:xfrm>
            <a:off x="1083734" y="1058333"/>
            <a:ext cx="10515600" cy="4322763"/>
          </a:xfrm>
          <a:noFill/>
        </p:spPr>
        <p:txBody>
          <a:bodyPr>
            <a:normAutofit fontScale="62500" lnSpcReduction="20000"/>
          </a:bodyPr>
          <a:lstStyle/>
          <a:p>
            <a:r>
              <a:rPr lang="en-US" sz="2400" b="1" i="0" strike="noStrike" dirty="0">
                <a:solidFill>
                  <a:schemeClr val="tx1">
                    <a:lumMod val="95000"/>
                    <a:lumOff val="5000"/>
                  </a:schemeClr>
                </a:solidFill>
                <a:effectLst/>
                <a:latin typeface="Poppins" panose="00000500000000000000" pitchFamily="2" charset="0"/>
                <a:cs typeface="Poppins" panose="00000500000000000000" pitchFamily="2" charset="0"/>
                <a:hlinkClick r:id="rId3">
                  <a:extLst>
                    <a:ext uri="{A12FA001-AC4F-418D-AE19-62706E023703}">
                      <ahyp:hlinkClr xmlns:ahyp="http://schemas.microsoft.com/office/drawing/2018/hyperlinkcolor" val="tx"/>
                    </a:ext>
                  </a:extLst>
                </a:hlinkClick>
              </a:rPr>
              <a:t>Ransomware</a:t>
            </a:r>
            <a:endParaRPr lang="en-US" sz="2400" b="1" i="0" strike="noStrike" dirty="0">
              <a:solidFill>
                <a:schemeClr val="tx1">
                  <a:lumMod val="95000"/>
                  <a:lumOff val="5000"/>
                </a:schemeClr>
              </a:solidFill>
              <a:effectLst/>
              <a:latin typeface="Poppins" panose="00000500000000000000" pitchFamily="2" charset="0"/>
              <a:cs typeface="Poppins" panose="00000500000000000000" pitchFamily="2" charset="0"/>
            </a:endParaRPr>
          </a:p>
          <a:p>
            <a:pPr marL="0" indent="0">
              <a:buNone/>
            </a:pPr>
            <a:endParaRPr lang="en-US" sz="2400" b="1" i="0" u="none" strike="noStrike" dirty="0">
              <a:solidFill>
                <a:schemeClr val="tx1">
                  <a:lumMod val="95000"/>
                  <a:lumOff val="5000"/>
                </a:schemeClr>
              </a:solidFill>
              <a:effectLst/>
              <a:latin typeface="Poppins" panose="00000500000000000000" pitchFamily="2" charset="0"/>
              <a:cs typeface="Poppins" panose="00000500000000000000" pitchFamily="2" charset="0"/>
            </a:endParaRPr>
          </a:p>
          <a:p>
            <a:r>
              <a:rPr lang="en-US" sz="2400" b="1" i="0" u="none" strike="noStrike" dirty="0">
                <a:solidFill>
                  <a:schemeClr val="tx1">
                    <a:lumMod val="95000"/>
                    <a:lumOff val="5000"/>
                  </a:schemeClr>
                </a:solidFill>
                <a:effectLst/>
                <a:latin typeface="Poppins" panose="00000500000000000000" pitchFamily="2" charset="0"/>
                <a:cs typeface="Poppins" panose="00000500000000000000" pitchFamily="2" charset="0"/>
                <a:hlinkClick r:id="rId4">
                  <a:extLst>
                    <a:ext uri="{A12FA001-AC4F-418D-AE19-62706E023703}">
                      <ahyp:hlinkClr xmlns:ahyp="http://schemas.microsoft.com/office/drawing/2018/hyperlinkcolor" val="tx"/>
                    </a:ext>
                  </a:extLst>
                </a:hlinkClick>
              </a:rPr>
              <a:t>Fileless Malware</a:t>
            </a:r>
            <a:endParaRPr lang="en-US" sz="2400" b="1" i="0" u="none" strike="noStrike" dirty="0">
              <a:solidFill>
                <a:schemeClr val="tx1">
                  <a:lumMod val="95000"/>
                  <a:lumOff val="5000"/>
                </a:schemeClr>
              </a:solidFill>
              <a:effectLst/>
              <a:latin typeface="Poppins" panose="00000500000000000000" pitchFamily="2" charset="0"/>
              <a:cs typeface="Poppins" panose="00000500000000000000" pitchFamily="2" charset="0"/>
            </a:endParaRPr>
          </a:p>
          <a:p>
            <a:pPr marL="0" indent="0">
              <a:buNone/>
            </a:pPr>
            <a:endParaRPr lang="en-US" sz="2400" b="1" dirty="0">
              <a:solidFill>
                <a:schemeClr val="tx1">
                  <a:lumMod val="95000"/>
                  <a:lumOff val="5000"/>
                </a:schemeClr>
              </a:solidFill>
              <a:latin typeface="Poppins" panose="00000500000000000000" pitchFamily="2" charset="0"/>
              <a:cs typeface="Poppins" panose="00000500000000000000" pitchFamily="2" charset="0"/>
            </a:endParaRPr>
          </a:p>
          <a:p>
            <a:r>
              <a:rPr lang="en-US" sz="2400" b="1" i="0" u="none" strike="noStrike" dirty="0">
                <a:solidFill>
                  <a:schemeClr val="tx1">
                    <a:lumMod val="95000"/>
                    <a:lumOff val="5000"/>
                  </a:schemeClr>
                </a:solidFill>
                <a:effectLst/>
                <a:latin typeface="Poppins" panose="00000500000000000000" pitchFamily="2" charset="0"/>
                <a:cs typeface="Poppins" panose="00000500000000000000" pitchFamily="2" charset="0"/>
                <a:hlinkClick r:id="rId5">
                  <a:extLst>
                    <a:ext uri="{A12FA001-AC4F-418D-AE19-62706E023703}">
                      <ahyp:hlinkClr xmlns:ahyp="http://schemas.microsoft.com/office/drawing/2018/hyperlinkcolor" val="tx"/>
                    </a:ext>
                  </a:extLst>
                </a:hlinkClick>
              </a:rPr>
              <a:t>Spyware</a:t>
            </a:r>
            <a:endParaRPr lang="en-US" sz="2400" b="1" i="0" u="none" strike="noStrike" dirty="0">
              <a:solidFill>
                <a:schemeClr val="tx1">
                  <a:lumMod val="95000"/>
                  <a:lumOff val="5000"/>
                </a:schemeClr>
              </a:solidFill>
              <a:effectLst/>
              <a:latin typeface="Poppins" panose="00000500000000000000" pitchFamily="2" charset="0"/>
              <a:cs typeface="Poppins" panose="00000500000000000000" pitchFamily="2" charset="0"/>
            </a:endParaRPr>
          </a:p>
          <a:p>
            <a:pPr marL="0" indent="0">
              <a:buNone/>
            </a:pPr>
            <a:endParaRPr lang="en-US" sz="2400" b="1" i="0" u="none" strike="noStrike" dirty="0">
              <a:solidFill>
                <a:schemeClr val="tx1">
                  <a:lumMod val="95000"/>
                  <a:lumOff val="5000"/>
                </a:schemeClr>
              </a:solidFill>
              <a:effectLst/>
              <a:latin typeface="Poppins" panose="00000500000000000000" pitchFamily="2" charset="0"/>
              <a:cs typeface="Poppins" panose="00000500000000000000" pitchFamily="2" charset="0"/>
            </a:endParaRPr>
          </a:p>
          <a:p>
            <a:r>
              <a:rPr lang="en-US" sz="2400" b="1" i="0" u="none" strike="noStrike" dirty="0">
                <a:solidFill>
                  <a:schemeClr val="tx1">
                    <a:lumMod val="95000"/>
                    <a:lumOff val="5000"/>
                  </a:schemeClr>
                </a:solidFill>
                <a:effectLst/>
                <a:latin typeface="Poppins" panose="00000500000000000000" pitchFamily="2" charset="0"/>
                <a:cs typeface="Poppins" panose="00000500000000000000" pitchFamily="2" charset="0"/>
                <a:hlinkClick r:id="rId6">
                  <a:extLst>
                    <a:ext uri="{A12FA001-AC4F-418D-AE19-62706E023703}">
                      <ahyp:hlinkClr xmlns:ahyp="http://schemas.microsoft.com/office/drawing/2018/hyperlinkcolor" val="tx"/>
                    </a:ext>
                  </a:extLst>
                </a:hlinkClick>
              </a:rPr>
              <a:t>Trojans</a:t>
            </a:r>
            <a:endParaRPr lang="en-US" sz="2400" b="1" i="0" u="none" strike="noStrike" dirty="0">
              <a:solidFill>
                <a:schemeClr val="tx1">
                  <a:lumMod val="95000"/>
                  <a:lumOff val="5000"/>
                </a:schemeClr>
              </a:solidFill>
              <a:effectLst/>
              <a:latin typeface="Poppins" panose="00000500000000000000" pitchFamily="2" charset="0"/>
              <a:cs typeface="Poppins" panose="00000500000000000000" pitchFamily="2" charset="0"/>
            </a:endParaRPr>
          </a:p>
          <a:p>
            <a:pPr marL="0" indent="0">
              <a:buNone/>
            </a:pPr>
            <a:endParaRPr lang="en-US" sz="2400" b="1" dirty="0">
              <a:solidFill>
                <a:schemeClr val="tx1">
                  <a:lumMod val="95000"/>
                  <a:lumOff val="5000"/>
                </a:schemeClr>
              </a:solidFill>
              <a:latin typeface="Poppins" panose="00000500000000000000" pitchFamily="2" charset="0"/>
              <a:cs typeface="Poppins" panose="00000500000000000000" pitchFamily="2" charset="0"/>
            </a:endParaRPr>
          </a:p>
          <a:p>
            <a:r>
              <a:rPr lang="en-US" sz="2400" b="1" i="0" u="none" strike="noStrike" dirty="0">
                <a:solidFill>
                  <a:schemeClr val="tx1">
                    <a:lumMod val="95000"/>
                    <a:lumOff val="5000"/>
                  </a:schemeClr>
                </a:solidFill>
                <a:effectLst/>
                <a:latin typeface="Poppins" panose="00000500000000000000" pitchFamily="2" charset="0"/>
                <a:cs typeface="Poppins" panose="00000500000000000000" pitchFamily="2" charset="0"/>
                <a:hlinkClick r:id="rId7">
                  <a:extLst>
                    <a:ext uri="{A12FA001-AC4F-418D-AE19-62706E023703}">
                      <ahyp:hlinkClr xmlns:ahyp="http://schemas.microsoft.com/office/drawing/2018/hyperlinkcolor" val="tx"/>
                    </a:ext>
                  </a:extLst>
                </a:hlinkClick>
              </a:rPr>
              <a:t>Worms</a:t>
            </a:r>
            <a:endParaRPr lang="en-US" sz="2400" b="1" i="0" u="none" strike="noStrike" dirty="0">
              <a:solidFill>
                <a:schemeClr val="tx1">
                  <a:lumMod val="95000"/>
                  <a:lumOff val="5000"/>
                </a:schemeClr>
              </a:solidFill>
              <a:effectLst/>
              <a:latin typeface="Poppins" panose="00000500000000000000" pitchFamily="2" charset="0"/>
              <a:cs typeface="Poppins" panose="00000500000000000000" pitchFamily="2" charset="0"/>
            </a:endParaRPr>
          </a:p>
          <a:p>
            <a:pPr marL="0" indent="0">
              <a:buNone/>
            </a:pPr>
            <a:endParaRPr lang="en-US" sz="2400" b="1" i="0" u="none" strike="noStrike" dirty="0">
              <a:solidFill>
                <a:schemeClr val="tx1">
                  <a:lumMod val="95000"/>
                  <a:lumOff val="5000"/>
                </a:schemeClr>
              </a:solidFill>
              <a:effectLst/>
              <a:latin typeface="Poppins" panose="00000500000000000000" pitchFamily="2" charset="0"/>
              <a:cs typeface="Poppins" panose="00000500000000000000" pitchFamily="2" charset="0"/>
            </a:endParaRPr>
          </a:p>
          <a:p>
            <a:r>
              <a:rPr lang="en-US" sz="2400" b="1" i="0" u="none" strike="noStrike" dirty="0">
                <a:solidFill>
                  <a:schemeClr val="tx1">
                    <a:lumMod val="95000"/>
                    <a:lumOff val="5000"/>
                  </a:schemeClr>
                </a:solidFill>
                <a:effectLst/>
                <a:latin typeface="Poppins" panose="00000500000000000000" pitchFamily="2" charset="0"/>
                <a:cs typeface="Poppins" panose="00000500000000000000" pitchFamily="2" charset="0"/>
                <a:hlinkClick r:id="rId8">
                  <a:extLst>
                    <a:ext uri="{A12FA001-AC4F-418D-AE19-62706E023703}">
                      <ahyp:hlinkClr xmlns:ahyp="http://schemas.microsoft.com/office/drawing/2018/hyperlinkcolor" val="tx"/>
                    </a:ext>
                  </a:extLst>
                </a:hlinkClick>
              </a:rPr>
              <a:t>Rootkits</a:t>
            </a:r>
            <a:endParaRPr lang="en-US" sz="2400" b="1" i="0" u="none" strike="noStrike" dirty="0">
              <a:solidFill>
                <a:schemeClr val="tx1">
                  <a:lumMod val="95000"/>
                  <a:lumOff val="5000"/>
                </a:schemeClr>
              </a:solidFill>
              <a:effectLst/>
              <a:latin typeface="Poppins" panose="00000500000000000000" pitchFamily="2" charset="0"/>
              <a:cs typeface="Poppins" panose="00000500000000000000" pitchFamily="2" charset="0"/>
            </a:endParaRPr>
          </a:p>
          <a:p>
            <a:pPr marL="0" indent="0">
              <a:buNone/>
            </a:pPr>
            <a:endParaRPr lang="en-US" sz="2400" b="1" dirty="0">
              <a:solidFill>
                <a:schemeClr val="tx1">
                  <a:lumMod val="95000"/>
                  <a:lumOff val="5000"/>
                </a:schemeClr>
              </a:solidFill>
              <a:latin typeface="Poppins" panose="00000500000000000000" pitchFamily="2" charset="0"/>
              <a:cs typeface="Poppins" panose="00000500000000000000" pitchFamily="2" charset="0"/>
            </a:endParaRPr>
          </a:p>
          <a:p>
            <a:r>
              <a:rPr lang="en-US" sz="2400" b="1" i="0" u="none" strike="noStrike" dirty="0">
                <a:solidFill>
                  <a:schemeClr val="tx1">
                    <a:lumMod val="95000"/>
                    <a:lumOff val="5000"/>
                  </a:schemeClr>
                </a:solidFill>
                <a:effectLst/>
                <a:latin typeface="Poppins" panose="00000500000000000000" pitchFamily="2" charset="0"/>
                <a:cs typeface="Poppins" panose="00000500000000000000" pitchFamily="2" charset="0"/>
                <a:hlinkClick r:id="rId9">
                  <a:extLst>
                    <a:ext uri="{A12FA001-AC4F-418D-AE19-62706E023703}">
                      <ahyp:hlinkClr xmlns:ahyp="http://schemas.microsoft.com/office/drawing/2018/hyperlinkcolor" val="tx"/>
                    </a:ext>
                  </a:extLst>
                </a:hlinkClick>
              </a:rPr>
              <a:t>Keyloggers</a:t>
            </a:r>
            <a:endParaRPr lang="en-US" sz="2400" b="1" i="0" u="none" strike="noStrike" dirty="0">
              <a:solidFill>
                <a:schemeClr val="tx1">
                  <a:lumMod val="95000"/>
                  <a:lumOff val="5000"/>
                </a:schemeClr>
              </a:solidFill>
              <a:effectLst/>
              <a:latin typeface="Poppins" panose="00000500000000000000" pitchFamily="2" charset="0"/>
              <a:cs typeface="Poppins" panose="00000500000000000000" pitchFamily="2" charset="0"/>
            </a:endParaRPr>
          </a:p>
          <a:p>
            <a:pPr marL="0" indent="0">
              <a:buNone/>
            </a:pPr>
            <a:endParaRPr lang="en-US" sz="2400" b="1" i="0" u="none" strike="noStrike" dirty="0">
              <a:solidFill>
                <a:schemeClr val="tx1">
                  <a:lumMod val="95000"/>
                  <a:lumOff val="5000"/>
                </a:schemeClr>
              </a:solidFill>
              <a:effectLst/>
              <a:latin typeface="Poppins" panose="00000500000000000000" pitchFamily="2" charset="0"/>
              <a:cs typeface="Poppins" panose="00000500000000000000" pitchFamily="2" charset="0"/>
            </a:endParaRPr>
          </a:p>
          <a:p>
            <a:r>
              <a:rPr lang="en-US" sz="2400" b="1" i="0" u="none" strike="noStrike" dirty="0">
                <a:solidFill>
                  <a:schemeClr val="tx1">
                    <a:lumMod val="95000"/>
                    <a:lumOff val="5000"/>
                  </a:schemeClr>
                </a:solidFill>
                <a:effectLst/>
                <a:latin typeface="Poppins" panose="00000500000000000000" pitchFamily="2" charset="0"/>
                <a:cs typeface="Poppins" panose="00000500000000000000" pitchFamily="2" charset="0"/>
                <a:hlinkClick r:id="rId10">
                  <a:extLst>
                    <a:ext uri="{A12FA001-AC4F-418D-AE19-62706E023703}">
                      <ahyp:hlinkClr xmlns:ahyp="http://schemas.microsoft.com/office/drawing/2018/hyperlinkcolor" val="tx"/>
                    </a:ext>
                  </a:extLst>
                </a:hlinkClick>
              </a:rPr>
              <a:t>Bots</a:t>
            </a:r>
            <a:endParaRPr lang="ar-SA" sz="2400" dirty="0">
              <a:solidFill>
                <a:schemeClr val="tx1">
                  <a:lumMod val="95000"/>
                  <a:lumOff val="5000"/>
                </a:schemeClr>
              </a:solidFill>
              <a:latin typeface="Poppins" panose="00000500000000000000" pitchFamily="2" charset="0"/>
            </a:endParaRPr>
          </a:p>
        </p:txBody>
      </p:sp>
    </p:spTree>
    <p:extLst>
      <p:ext uri="{BB962C8B-B14F-4D97-AF65-F5344CB8AC3E}">
        <p14:creationId xmlns:p14="http://schemas.microsoft.com/office/powerpoint/2010/main" val="9889831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8978E91-980C-4E95-92FE-DE642FC4160A}"/>
              </a:ext>
            </a:extLst>
          </p:cNvPr>
          <p:cNvPicPr>
            <a:picLocks noChangeAspect="1"/>
          </p:cNvPicPr>
          <p:nvPr/>
        </p:nvPicPr>
        <p:blipFill>
          <a:blip r:embed="rId2">
            <a:alphaModFix amt="19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879C989D-2FCE-4B5F-A19C-79EA2B93BD81}"/>
              </a:ext>
            </a:extLst>
          </p:cNvPr>
          <p:cNvSpPr>
            <a:spLocks noGrp="1"/>
          </p:cNvSpPr>
          <p:nvPr>
            <p:ph type="title"/>
          </p:nvPr>
        </p:nvSpPr>
        <p:spPr/>
        <p:txBody>
          <a:bodyPr>
            <a:normAutofit/>
          </a:bodyPr>
          <a:lstStyle/>
          <a:p>
            <a:r>
              <a:rPr lang="en-US" sz="3200" b="1" dirty="0">
                <a:solidFill>
                  <a:srgbClr val="1F3864"/>
                </a:solidFill>
                <a:effectLst/>
                <a:latin typeface="Poppins" panose="00000500000000000000" pitchFamily="2" charset="0"/>
                <a:ea typeface="Times New Roman" panose="02020603050405020304" pitchFamily="18" charset="0"/>
                <a:cs typeface="Arial" panose="020B0604020202020204" pitchFamily="34" charset="0"/>
              </a:rPr>
              <a:t>The Importance of Malware Analysis in Cybersecurity</a:t>
            </a:r>
            <a:endParaRPr lang="ar-SA" sz="3200" dirty="0"/>
          </a:p>
        </p:txBody>
      </p:sp>
      <p:sp>
        <p:nvSpPr>
          <p:cNvPr id="3" name="Content Placeholder 2">
            <a:extLst>
              <a:ext uri="{FF2B5EF4-FFF2-40B4-BE49-F238E27FC236}">
                <a16:creationId xmlns:a16="http://schemas.microsoft.com/office/drawing/2014/main" id="{0C24769C-C9A4-49EF-913F-A2A263133F2E}"/>
              </a:ext>
            </a:extLst>
          </p:cNvPr>
          <p:cNvSpPr>
            <a:spLocks noGrp="1"/>
          </p:cNvSpPr>
          <p:nvPr>
            <p:ph idx="1"/>
          </p:nvPr>
        </p:nvSpPr>
        <p:spPr/>
        <p:txBody>
          <a:bodyPr>
            <a:normAutofit/>
          </a:bodyPr>
          <a:lstStyle/>
          <a:p>
            <a:r>
              <a:rPr lang="en-US" sz="2000" dirty="0">
                <a:latin typeface="Poppins" panose="00000500000000000000" pitchFamily="2" charset="0"/>
                <a:cs typeface="Poppins" panose="00000500000000000000" pitchFamily="2" charset="0"/>
              </a:rPr>
              <a:t>Identify vulnerabilities exploited by attackers.</a:t>
            </a:r>
          </a:p>
          <a:p>
            <a:endParaRPr lang="en-US" sz="2000" dirty="0">
              <a:latin typeface="Poppins" panose="00000500000000000000" pitchFamily="2" charset="0"/>
              <a:cs typeface="Poppins" panose="00000500000000000000" pitchFamily="2" charset="0"/>
            </a:endParaRPr>
          </a:p>
          <a:p>
            <a:r>
              <a:rPr lang="en-US" sz="2000" dirty="0">
                <a:latin typeface="Poppins" panose="00000500000000000000" pitchFamily="2" charset="0"/>
                <a:cs typeface="Poppins" panose="00000500000000000000" pitchFamily="2" charset="0"/>
              </a:rPr>
              <a:t>Develop effective antivirus signatures and threat intelligence.</a:t>
            </a:r>
          </a:p>
          <a:p>
            <a:endParaRPr lang="en-US" sz="2000" dirty="0">
              <a:latin typeface="Poppins" panose="00000500000000000000" pitchFamily="2" charset="0"/>
              <a:cs typeface="Poppins" panose="00000500000000000000" pitchFamily="2" charset="0"/>
            </a:endParaRPr>
          </a:p>
          <a:p>
            <a:r>
              <a:rPr lang="en-US" sz="2000" dirty="0">
                <a:latin typeface="Poppins" panose="00000500000000000000" pitchFamily="2" charset="0"/>
                <a:cs typeface="Poppins" panose="00000500000000000000" pitchFamily="2" charset="0"/>
              </a:rPr>
              <a:t>Enhance detection and response capabilities.</a:t>
            </a:r>
          </a:p>
          <a:p>
            <a:endParaRPr lang="en-US" sz="2000" dirty="0">
              <a:latin typeface="Poppins" panose="00000500000000000000" pitchFamily="2" charset="0"/>
              <a:cs typeface="Poppins" panose="00000500000000000000" pitchFamily="2" charset="0"/>
            </a:endParaRPr>
          </a:p>
          <a:p>
            <a:r>
              <a:rPr lang="en-US" sz="2000" dirty="0">
                <a:latin typeface="Poppins" panose="00000500000000000000" pitchFamily="2" charset="0"/>
                <a:cs typeface="Poppins" panose="00000500000000000000" pitchFamily="2" charset="0"/>
              </a:rPr>
              <a:t>Strengthen system defenses to prevent future attacks.</a:t>
            </a:r>
            <a:endParaRPr lang="ar-SA" sz="2000" dirty="0">
              <a:latin typeface="Poppins" panose="00000500000000000000" pitchFamily="2" charset="0"/>
            </a:endParaRPr>
          </a:p>
        </p:txBody>
      </p:sp>
    </p:spTree>
    <p:extLst>
      <p:ext uri="{BB962C8B-B14F-4D97-AF65-F5344CB8AC3E}">
        <p14:creationId xmlns:p14="http://schemas.microsoft.com/office/powerpoint/2010/main" val="20850592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E6FC8B4-87EB-4B9C-AB8F-9C859B28B7D9}"/>
              </a:ext>
            </a:extLst>
          </p:cNvPr>
          <p:cNvPicPr>
            <a:picLocks noChangeAspect="1"/>
          </p:cNvPicPr>
          <p:nvPr/>
        </p:nvPicPr>
        <p:blipFill>
          <a:blip r:embed="rId2">
            <a:alphaModFix amt="19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A6CAF463-B1A4-44F9-987D-FD63D705F1B1}"/>
              </a:ext>
            </a:extLst>
          </p:cNvPr>
          <p:cNvSpPr>
            <a:spLocks noGrp="1"/>
          </p:cNvSpPr>
          <p:nvPr>
            <p:ph type="title"/>
          </p:nvPr>
        </p:nvSpPr>
        <p:spPr/>
        <p:txBody>
          <a:bodyPr>
            <a:normAutofit/>
          </a:bodyPr>
          <a:lstStyle/>
          <a:p>
            <a:r>
              <a:rPr lang="en-US" sz="3200" b="1" dirty="0">
                <a:solidFill>
                  <a:schemeClr val="accent1">
                    <a:lumMod val="50000"/>
                  </a:schemeClr>
                </a:solidFill>
                <a:latin typeface="Poppins" panose="00000500000000000000" pitchFamily="2" charset="0"/>
                <a:cs typeface="Poppins" panose="00000500000000000000" pitchFamily="2" charset="0"/>
              </a:rPr>
              <a:t>The Role of Antivirus Creators</a:t>
            </a:r>
            <a:endParaRPr lang="ar-SA" sz="3200" b="1" dirty="0">
              <a:solidFill>
                <a:schemeClr val="accent1">
                  <a:lumMod val="50000"/>
                </a:schemeClr>
              </a:solidFill>
              <a:latin typeface="Poppins" panose="00000500000000000000" pitchFamily="2" charset="0"/>
            </a:endParaRPr>
          </a:p>
        </p:txBody>
      </p:sp>
      <p:sp>
        <p:nvSpPr>
          <p:cNvPr id="3" name="Content Placeholder 2">
            <a:extLst>
              <a:ext uri="{FF2B5EF4-FFF2-40B4-BE49-F238E27FC236}">
                <a16:creationId xmlns:a16="http://schemas.microsoft.com/office/drawing/2014/main" id="{4A5B3F20-DC3F-4C75-B3B7-CE0B48463458}"/>
              </a:ext>
            </a:extLst>
          </p:cNvPr>
          <p:cNvSpPr>
            <a:spLocks noGrp="1"/>
          </p:cNvSpPr>
          <p:nvPr>
            <p:ph idx="1"/>
          </p:nvPr>
        </p:nvSpPr>
        <p:spPr/>
        <p:txBody>
          <a:bodyPr>
            <a:normAutofit/>
          </a:bodyPr>
          <a:lstStyle/>
          <a:p>
            <a:r>
              <a:rPr lang="en-US" sz="2000" dirty="0">
                <a:latin typeface="Poppins" panose="00000500000000000000" pitchFamily="2" charset="0"/>
                <a:cs typeface="Poppins" panose="00000500000000000000" pitchFamily="2" charset="0"/>
              </a:rPr>
              <a:t>Identify new and evolving malware threats.</a:t>
            </a:r>
          </a:p>
          <a:p>
            <a:endParaRPr lang="en-US" sz="2000" dirty="0">
              <a:latin typeface="Poppins" panose="00000500000000000000" pitchFamily="2" charset="0"/>
              <a:cs typeface="Poppins" panose="00000500000000000000" pitchFamily="2" charset="0"/>
            </a:endParaRPr>
          </a:p>
          <a:p>
            <a:r>
              <a:rPr lang="en-US" sz="2000" dirty="0">
                <a:latin typeface="Poppins" panose="00000500000000000000" pitchFamily="2" charset="0"/>
                <a:cs typeface="Poppins" panose="00000500000000000000" pitchFamily="2" charset="0"/>
              </a:rPr>
              <a:t>Develop signature-based and behavior-based detection techniques.</a:t>
            </a:r>
          </a:p>
          <a:p>
            <a:endParaRPr lang="en-US" sz="2000" dirty="0">
              <a:latin typeface="Poppins" panose="00000500000000000000" pitchFamily="2" charset="0"/>
              <a:cs typeface="Poppins" panose="00000500000000000000" pitchFamily="2" charset="0"/>
            </a:endParaRPr>
          </a:p>
          <a:p>
            <a:r>
              <a:rPr lang="en-US" sz="2000" dirty="0">
                <a:latin typeface="Poppins" panose="00000500000000000000" pitchFamily="2" charset="0"/>
                <a:cs typeface="Poppins" panose="00000500000000000000" pitchFamily="2" charset="0"/>
              </a:rPr>
              <a:t>Provide regular updates to counter emerging cyber threats.</a:t>
            </a:r>
          </a:p>
          <a:p>
            <a:endParaRPr lang="en-US" sz="2000" dirty="0">
              <a:latin typeface="Poppins" panose="00000500000000000000" pitchFamily="2" charset="0"/>
              <a:cs typeface="Poppins" panose="00000500000000000000" pitchFamily="2" charset="0"/>
            </a:endParaRPr>
          </a:p>
          <a:p>
            <a:r>
              <a:rPr lang="en-US" sz="2000" dirty="0">
                <a:latin typeface="Poppins" panose="00000500000000000000" pitchFamily="2" charset="0"/>
                <a:cs typeface="Poppins" panose="00000500000000000000" pitchFamily="2" charset="0"/>
              </a:rPr>
              <a:t>Enhance system security by integrating AI and machine learning for predictive threat analysis.</a:t>
            </a:r>
            <a:endParaRPr lang="ar-SA" sz="2000" dirty="0">
              <a:latin typeface="Poppins" panose="00000500000000000000" pitchFamily="2" charset="0"/>
            </a:endParaRPr>
          </a:p>
        </p:txBody>
      </p:sp>
    </p:spTree>
    <p:extLst>
      <p:ext uri="{BB962C8B-B14F-4D97-AF65-F5344CB8AC3E}">
        <p14:creationId xmlns:p14="http://schemas.microsoft.com/office/powerpoint/2010/main" val="336189541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240</TotalTime>
  <Words>125</Words>
  <Application>Microsoft Office PowerPoint</Application>
  <PresentationFormat>Widescreen</PresentationFormat>
  <Paragraphs>34</Paragraphs>
  <Slides>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vt:i4>
      </vt:variant>
    </vt:vector>
  </HeadingPairs>
  <TitlesOfParts>
    <vt:vector size="9" baseType="lpstr">
      <vt:lpstr>Arial</vt:lpstr>
      <vt:lpstr>Calibri</vt:lpstr>
      <vt:lpstr>Calibri Light</vt:lpstr>
      <vt:lpstr>Poppins</vt:lpstr>
      <vt:lpstr>Office Theme</vt:lpstr>
      <vt:lpstr>Understanding Malware</vt:lpstr>
      <vt:lpstr>Malware Types</vt:lpstr>
      <vt:lpstr>The Importance of Malware Analysis in Cybersecurity</vt:lpstr>
      <vt:lpstr>The Role of Antivirus Creators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Moooha Fawze</dc:creator>
  <cp:lastModifiedBy>Moooha Fawze</cp:lastModifiedBy>
  <cp:revision>10</cp:revision>
  <dcterms:created xsi:type="dcterms:W3CDTF">2025-02-08T17:04:33Z</dcterms:created>
  <dcterms:modified xsi:type="dcterms:W3CDTF">2025-02-09T13:30:57Z</dcterms:modified>
</cp:coreProperties>
</file>